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Mokoto" charset="1" panose="00000000000000000000"/>
      <p:regular r:id="rId52"/>
    </p:embeddedFont>
    <p:embeddedFont>
      <p:font typeface="Tomorrow" charset="1" panose="00000000000000000000"/>
      <p:regular r:id="rId53"/>
    </p:embeddedFont>
    <p:embeddedFont>
      <p:font typeface="Canva Sans Bold" charset="1" panose="020B0803030501040103"/>
      <p:regular r:id="rId54"/>
    </p:embeddedFont>
    <p:embeddedFont>
      <p:font typeface="Canva Sans" charset="1" panose="020B0503030501040103"/>
      <p:regular r:id="rId55"/>
    </p:embeddedFont>
    <p:embeddedFont>
      <p:font typeface="Cooper Hewitt" charset="1" panose="00000000000000000000"/>
      <p:regular r:id="rId56"/>
    </p:embeddedFont>
    <p:embeddedFont>
      <p:font typeface="Cooper Hewitt Bold" charset="1" panose="00000000000000000000"/>
      <p:regular r:id="rId57"/>
    </p:embeddedFont>
    <p:embeddedFont>
      <p:font typeface="Poppins Bold" charset="1" panose="00000800000000000000"/>
      <p:regular r:id="rId58"/>
    </p:embeddedFont>
    <p:embeddedFont>
      <p:font typeface="Poppins" charset="1" panose="000005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VEI92D4.mp4" Type="http://schemas.microsoft.com/office/2007/relationships/media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jpeg" Type="http://schemas.openxmlformats.org/officeDocument/2006/relationships/image"/><Relationship Id="rId9" Target="../media/VAGcVEI92D4.mp4" Type="http://schemas.openxmlformats.org/officeDocument/2006/relationships/video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cTZ9eZk8.mp4" Type="http://schemas.microsoft.com/office/2007/relationships/media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jpeg" Type="http://schemas.openxmlformats.org/officeDocument/2006/relationships/image"/><Relationship Id="rId9" Target="../media/VAGcTZ9eZk8.mp4" Type="http://schemas.openxmlformats.org/officeDocument/2006/relationships/video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cUyAGD2k.mp4" Type="http://schemas.openxmlformats.org/officeDocument/2006/relationships/video"/><Relationship Id="rId4" Target="../media/VAGcUyAGD2k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8.png" Type="http://schemas.openxmlformats.org/officeDocument/2006/relationships/image"/><Relationship Id="rId7" Target="../media/image99.jpeg" Type="http://schemas.openxmlformats.org/officeDocument/2006/relationships/image"/><Relationship Id="rId8" Target="../media/VAGchIXQR8w.mp4" Type="http://schemas.openxmlformats.org/officeDocument/2006/relationships/video"/><Relationship Id="rId9" Target="../media/VAGchIXQR8w.mp4" Type="http://schemas.microsoft.com/office/2007/relationships/media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04.png" Type="http://schemas.openxmlformats.org/officeDocument/2006/relationships/image"/><Relationship Id="rId7" Target="../media/image105.jpeg" Type="http://schemas.openxmlformats.org/officeDocument/2006/relationships/image"/><Relationship Id="rId8" Target="../media/VAGchXdo-ys.mp4" Type="http://schemas.openxmlformats.org/officeDocument/2006/relationships/video"/><Relationship Id="rId9" Target="../media/VAGchXdo-ys.mp4" Type="http://schemas.microsoft.com/office/2007/relationships/media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07.png" Type="http://schemas.openxmlformats.org/officeDocument/2006/relationships/image"/><Relationship Id="rId7" Target="../media/image108.jpeg" Type="http://schemas.openxmlformats.org/officeDocument/2006/relationships/image"/><Relationship Id="rId8" Target="../media/VAGchal_kvg.mp4" Type="http://schemas.openxmlformats.org/officeDocument/2006/relationships/video"/><Relationship Id="rId9" Target="../media/VAGchal_kv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cUyAGD2k.mp4" Type="http://schemas.openxmlformats.org/officeDocument/2006/relationships/video"/><Relationship Id="rId4" Target="../media/VAGcUyAGD2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841830" y="-3821457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553" y="2925882"/>
            <a:ext cx="15472893" cy="418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WEB DEVELOPMENT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0310" y="67363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149" y="4465424"/>
            <a:ext cx="9811393" cy="1356151"/>
          </a:xfrm>
          <a:custGeom>
            <a:avLst/>
            <a:gdLst/>
            <a:ahLst/>
            <a:cxnLst/>
            <a:rect r="r" b="b" t="t" l="l"/>
            <a:pathLst>
              <a:path h="1356151" w="9811393">
                <a:moveTo>
                  <a:pt x="0" y="0"/>
                </a:moveTo>
                <a:lnTo>
                  <a:pt x="9811392" y="0"/>
                </a:lnTo>
                <a:lnTo>
                  <a:pt x="9811392" y="1356152"/>
                </a:lnTo>
                <a:lnTo>
                  <a:pt x="0" y="135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8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58987" y="3665494"/>
            <a:ext cx="6955321" cy="2956011"/>
          </a:xfrm>
          <a:custGeom>
            <a:avLst/>
            <a:gdLst/>
            <a:ahLst/>
            <a:cxnLst/>
            <a:rect r="r" b="b" t="t" l="l"/>
            <a:pathLst>
              <a:path h="2956011" w="6955321">
                <a:moveTo>
                  <a:pt x="0" y="0"/>
                </a:moveTo>
                <a:lnTo>
                  <a:pt x="6955321" y="0"/>
                </a:lnTo>
                <a:lnTo>
                  <a:pt x="6955321" y="2956012"/>
                </a:lnTo>
                <a:lnTo>
                  <a:pt x="0" y="2956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105583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Break &amp; Horizontal Rule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643122"/>
            <a:ext cx="7991581" cy="1708201"/>
          </a:xfrm>
          <a:custGeom>
            <a:avLst/>
            <a:gdLst/>
            <a:ahLst/>
            <a:cxnLst/>
            <a:rect r="r" b="b" t="t" l="l"/>
            <a:pathLst>
              <a:path h="1708201" w="7991581">
                <a:moveTo>
                  <a:pt x="0" y="0"/>
                </a:moveTo>
                <a:lnTo>
                  <a:pt x="7991581" y="0"/>
                </a:lnTo>
                <a:lnTo>
                  <a:pt x="7991581" y="1708200"/>
                </a:lnTo>
                <a:lnTo>
                  <a:pt x="0" y="1708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5411" y="4369486"/>
            <a:ext cx="7133889" cy="2425522"/>
          </a:xfrm>
          <a:custGeom>
            <a:avLst/>
            <a:gdLst/>
            <a:ahLst/>
            <a:cxnLst/>
            <a:rect r="r" b="b" t="t" l="l"/>
            <a:pathLst>
              <a:path h="2425522" w="7133889">
                <a:moveTo>
                  <a:pt x="0" y="0"/>
                </a:moveTo>
                <a:lnTo>
                  <a:pt x="7133889" y="0"/>
                </a:lnTo>
                <a:lnTo>
                  <a:pt x="7133889" y="2425522"/>
                </a:lnTo>
                <a:lnTo>
                  <a:pt x="0" y="2425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6268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Formatting Text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61727" y="3798896"/>
            <a:ext cx="9964546" cy="1087746"/>
          </a:xfrm>
          <a:custGeom>
            <a:avLst/>
            <a:gdLst/>
            <a:ahLst/>
            <a:cxnLst/>
            <a:rect r="r" b="b" t="t" l="l"/>
            <a:pathLst>
              <a:path h="1087746" w="9964546">
                <a:moveTo>
                  <a:pt x="0" y="0"/>
                </a:moveTo>
                <a:lnTo>
                  <a:pt x="9964546" y="0"/>
                </a:lnTo>
                <a:lnTo>
                  <a:pt x="9964546" y="1087746"/>
                </a:lnTo>
                <a:lnTo>
                  <a:pt x="0" y="1087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38" t="0" r="-707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56848" y="6097922"/>
            <a:ext cx="8174303" cy="2738392"/>
          </a:xfrm>
          <a:custGeom>
            <a:avLst/>
            <a:gdLst/>
            <a:ahLst/>
            <a:cxnLst/>
            <a:rect r="r" b="b" t="t" l="l"/>
            <a:pathLst>
              <a:path h="2738392" w="8174303">
                <a:moveTo>
                  <a:pt x="0" y="0"/>
                </a:moveTo>
                <a:lnTo>
                  <a:pt x="8174304" y="0"/>
                </a:lnTo>
                <a:lnTo>
                  <a:pt x="8174304" y="2738392"/>
                </a:lnTo>
                <a:lnTo>
                  <a:pt x="0" y="2738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78352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Links and Navigation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03110"/>
            <a:ext cx="16230600" cy="669512"/>
          </a:xfrm>
          <a:custGeom>
            <a:avLst/>
            <a:gdLst/>
            <a:ahLst/>
            <a:cxnLst/>
            <a:rect r="r" b="b" t="t" l="l"/>
            <a:pathLst>
              <a:path h="669512" w="16230600">
                <a:moveTo>
                  <a:pt x="0" y="0"/>
                </a:moveTo>
                <a:lnTo>
                  <a:pt x="16230600" y="0"/>
                </a:lnTo>
                <a:lnTo>
                  <a:pt x="16230600" y="669513"/>
                </a:lnTo>
                <a:lnTo>
                  <a:pt x="0" y="669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23284" y="5000049"/>
            <a:ext cx="5031907" cy="4258251"/>
          </a:xfrm>
          <a:custGeom>
            <a:avLst/>
            <a:gdLst/>
            <a:ahLst/>
            <a:cxnLst/>
            <a:rect r="r" b="b" t="t" l="l"/>
            <a:pathLst>
              <a:path h="4258251" w="5031907">
                <a:moveTo>
                  <a:pt x="0" y="0"/>
                </a:moveTo>
                <a:lnTo>
                  <a:pt x="5031907" y="0"/>
                </a:lnTo>
                <a:lnTo>
                  <a:pt x="5031907" y="4258251"/>
                </a:lnTo>
                <a:lnTo>
                  <a:pt x="0" y="425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34133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2527" y="3374018"/>
            <a:ext cx="4505494" cy="6356958"/>
          </a:xfrm>
          <a:custGeom>
            <a:avLst/>
            <a:gdLst/>
            <a:ahLst/>
            <a:cxnLst/>
            <a:rect r="r" b="b" t="t" l="l"/>
            <a:pathLst>
              <a:path h="6356958" w="4505494">
                <a:moveTo>
                  <a:pt x="0" y="0"/>
                </a:moveTo>
                <a:lnTo>
                  <a:pt x="4505494" y="0"/>
                </a:lnTo>
                <a:lnTo>
                  <a:pt x="45054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6402" y="3814738"/>
            <a:ext cx="8796014" cy="5475519"/>
          </a:xfrm>
          <a:custGeom>
            <a:avLst/>
            <a:gdLst/>
            <a:ahLst/>
            <a:cxnLst/>
            <a:rect r="r" b="b" t="t" l="l"/>
            <a:pathLst>
              <a:path h="5475519" w="8796014">
                <a:moveTo>
                  <a:pt x="0" y="0"/>
                </a:moveTo>
                <a:lnTo>
                  <a:pt x="8796014" y="0"/>
                </a:lnTo>
                <a:lnTo>
                  <a:pt x="8796014" y="5475518"/>
                </a:lnTo>
                <a:lnTo>
                  <a:pt x="0" y="547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26281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800" y="3817374"/>
            <a:ext cx="6037653" cy="4519712"/>
          </a:xfrm>
          <a:custGeom>
            <a:avLst/>
            <a:gdLst/>
            <a:ahLst/>
            <a:cxnLst/>
            <a:rect r="r" b="b" t="t" l="l"/>
            <a:pathLst>
              <a:path h="4519712" w="6037653">
                <a:moveTo>
                  <a:pt x="0" y="0"/>
                </a:moveTo>
                <a:lnTo>
                  <a:pt x="6037653" y="0"/>
                </a:lnTo>
                <a:lnTo>
                  <a:pt x="6037653" y="4519713"/>
                </a:lnTo>
                <a:lnTo>
                  <a:pt x="0" y="4519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2046" y="4109327"/>
            <a:ext cx="9628887" cy="3935808"/>
          </a:xfrm>
          <a:custGeom>
            <a:avLst/>
            <a:gdLst/>
            <a:ahLst/>
            <a:cxnLst/>
            <a:rect r="r" b="b" t="t" l="l"/>
            <a:pathLst>
              <a:path h="3935808" w="9628887">
                <a:moveTo>
                  <a:pt x="0" y="0"/>
                </a:moveTo>
                <a:lnTo>
                  <a:pt x="9628888" y="0"/>
                </a:lnTo>
                <a:lnTo>
                  <a:pt x="9628888" y="3935807"/>
                </a:lnTo>
                <a:lnTo>
                  <a:pt x="0" y="3935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29054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800" y="4924553"/>
            <a:ext cx="8623257" cy="1476733"/>
          </a:xfrm>
          <a:custGeom>
            <a:avLst/>
            <a:gdLst/>
            <a:ahLst/>
            <a:cxnLst/>
            <a:rect r="r" b="b" t="t" l="l"/>
            <a:pathLst>
              <a:path h="1476733" w="8623257">
                <a:moveTo>
                  <a:pt x="0" y="0"/>
                </a:moveTo>
                <a:lnTo>
                  <a:pt x="8623257" y="0"/>
                </a:lnTo>
                <a:lnTo>
                  <a:pt x="8623257" y="1476733"/>
                </a:lnTo>
                <a:lnTo>
                  <a:pt x="0" y="147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7048" y="4323107"/>
            <a:ext cx="7145664" cy="2679624"/>
          </a:xfrm>
          <a:custGeom>
            <a:avLst/>
            <a:gdLst/>
            <a:ahLst/>
            <a:cxnLst/>
            <a:rect r="r" b="b" t="t" l="l"/>
            <a:pathLst>
              <a:path h="2679624" w="7145664">
                <a:moveTo>
                  <a:pt x="0" y="0"/>
                </a:moveTo>
                <a:lnTo>
                  <a:pt x="7145664" y="0"/>
                </a:lnTo>
                <a:lnTo>
                  <a:pt x="7145664" y="2679624"/>
                </a:lnTo>
                <a:lnTo>
                  <a:pt x="0" y="2679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800" y="2102271"/>
            <a:ext cx="31392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291" y="5956062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279959"/>
            <a:ext cx="4265064" cy="3331026"/>
          </a:xfrm>
          <a:custGeom>
            <a:avLst/>
            <a:gdLst/>
            <a:ahLst/>
            <a:cxnLst/>
            <a:rect r="r" b="b" t="t" l="l"/>
            <a:pathLst>
              <a:path h="3331026" w="4265064">
                <a:moveTo>
                  <a:pt x="0" y="0"/>
                </a:moveTo>
                <a:lnTo>
                  <a:pt x="4265064" y="0"/>
                </a:lnTo>
                <a:lnTo>
                  <a:pt x="4265064" y="3331026"/>
                </a:lnTo>
                <a:lnTo>
                  <a:pt x="0" y="33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783062"/>
            <a:ext cx="5660076" cy="921014"/>
          </a:xfrm>
          <a:custGeom>
            <a:avLst/>
            <a:gdLst/>
            <a:ahLst/>
            <a:cxnLst/>
            <a:rect r="r" b="b" t="t" l="l"/>
            <a:pathLst>
              <a:path h="921014" w="5660076">
                <a:moveTo>
                  <a:pt x="0" y="0"/>
                </a:moveTo>
                <a:lnTo>
                  <a:pt x="5660076" y="0"/>
                </a:lnTo>
                <a:lnTo>
                  <a:pt x="5660076" y="921014"/>
                </a:lnTo>
                <a:lnTo>
                  <a:pt x="0" y="92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105184"/>
            <a:ext cx="5308483" cy="3226150"/>
          </a:xfrm>
          <a:custGeom>
            <a:avLst/>
            <a:gdLst/>
            <a:ahLst/>
            <a:cxnLst/>
            <a:rect r="r" b="b" t="t" l="l"/>
            <a:pathLst>
              <a:path h="3226150" w="5308483">
                <a:moveTo>
                  <a:pt x="0" y="0"/>
                </a:moveTo>
                <a:lnTo>
                  <a:pt x="5308483" y="0"/>
                </a:lnTo>
                <a:lnTo>
                  <a:pt x="5308483" y="3226150"/>
                </a:lnTo>
                <a:lnTo>
                  <a:pt x="0" y="322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768804"/>
            <a:ext cx="7041014" cy="3283169"/>
          </a:xfrm>
          <a:custGeom>
            <a:avLst/>
            <a:gdLst/>
            <a:ahLst/>
            <a:cxnLst/>
            <a:rect r="r" b="b" t="t" l="l"/>
            <a:pathLst>
              <a:path h="3283169" w="7041014">
                <a:moveTo>
                  <a:pt x="0" y="0"/>
                </a:moveTo>
                <a:lnTo>
                  <a:pt x="7041014" y="0"/>
                </a:lnTo>
                <a:lnTo>
                  <a:pt x="7041014" y="3283169"/>
                </a:lnTo>
                <a:lnTo>
                  <a:pt x="0" y="3283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4082991" y="4460959"/>
            <a:ext cx="7315200" cy="2514600"/>
          </a:xfrm>
          <a:custGeom>
            <a:avLst/>
            <a:gdLst/>
            <a:ahLst/>
            <a:cxnLst/>
            <a:rect r="r" b="b" t="t" l="l"/>
            <a:pathLst>
              <a:path h="2514600" w="73152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4223371" y="4022302"/>
            <a:ext cx="5978341" cy="2055055"/>
          </a:xfrm>
          <a:custGeom>
            <a:avLst/>
            <a:gdLst/>
            <a:ahLst/>
            <a:cxnLst/>
            <a:rect r="r" b="b" t="t" l="l"/>
            <a:pathLst>
              <a:path h="2055055" w="5978341">
                <a:moveTo>
                  <a:pt x="0" y="0"/>
                </a:moveTo>
                <a:lnTo>
                  <a:pt x="5978341" y="0"/>
                </a:lnTo>
                <a:lnTo>
                  <a:pt x="5978341" y="2055055"/>
                </a:lnTo>
                <a:lnTo>
                  <a:pt x="0" y="205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6326684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291" y="5956062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279959"/>
            <a:ext cx="4265064" cy="3331026"/>
          </a:xfrm>
          <a:custGeom>
            <a:avLst/>
            <a:gdLst/>
            <a:ahLst/>
            <a:cxnLst/>
            <a:rect r="r" b="b" t="t" l="l"/>
            <a:pathLst>
              <a:path h="3331026" w="4265064">
                <a:moveTo>
                  <a:pt x="0" y="0"/>
                </a:moveTo>
                <a:lnTo>
                  <a:pt x="4265064" y="0"/>
                </a:lnTo>
                <a:lnTo>
                  <a:pt x="4265064" y="3331026"/>
                </a:lnTo>
                <a:lnTo>
                  <a:pt x="0" y="33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783062"/>
            <a:ext cx="5660076" cy="921014"/>
          </a:xfrm>
          <a:custGeom>
            <a:avLst/>
            <a:gdLst/>
            <a:ahLst/>
            <a:cxnLst/>
            <a:rect r="r" b="b" t="t" l="l"/>
            <a:pathLst>
              <a:path h="921014" w="5660076">
                <a:moveTo>
                  <a:pt x="0" y="0"/>
                </a:moveTo>
                <a:lnTo>
                  <a:pt x="5660076" y="0"/>
                </a:lnTo>
                <a:lnTo>
                  <a:pt x="5660076" y="921014"/>
                </a:lnTo>
                <a:lnTo>
                  <a:pt x="0" y="92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105184"/>
            <a:ext cx="5308483" cy="3226150"/>
          </a:xfrm>
          <a:custGeom>
            <a:avLst/>
            <a:gdLst/>
            <a:ahLst/>
            <a:cxnLst/>
            <a:rect r="r" b="b" t="t" l="l"/>
            <a:pathLst>
              <a:path h="3226150" w="5308483">
                <a:moveTo>
                  <a:pt x="0" y="0"/>
                </a:moveTo>
                <a:lnTo>
                  <a:pt x="5308483" y="0"/>
                </a:lnTo>
                <a:lnTo>
                  <a:pt x="5308483" y="3226150"/>
                </a:lnTo>
                <a:lnTo>
                  <a:pt x="0" y="322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768804"/>
            <a:ext cx="7041014" cy="3283169"/>
          </a:xfrm>
          <a:custGeom>
            <a:avLst/>
            <a:gdLst/>
            <a:ahLst/>
            <a:cxnLst/>
            <a:rect r="r" b="b" t="t" l="l"/>
            <a:pathLst>
              <a:path h="3283169" w="7041014">
                <a:moveTo>
                  <a:pt x="0" y="0"/>
                </a:moveTo>
                <a:lnTo>
                  <a:pt x="7041014" y="0"/>
                </a:lnTo>
                <a:lnTo>
                  <a:pt x="7041014" y="3283169"/>
                </a:lnTo>
                <a:lnTo>
                  <a:pt x="0" y="3283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4082991" y="4460959"/>
            <a:ext cx="7315200" cy="2514600"/>
          </a:xfrm>
          <a:custGeom>
            <a:avLst/>
            <a:gdLst/>
            <a:ahLst/>
            <a:cxnLst/>
            <a:rect r="r" b="b" t="t" l="l"/>
            <a:pathLst>
              <a:path h="2514600" w="73152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4223371" y="4022302"/>
            <a:ext cx="5978341" cy="2055055"/>
          </a:xfrm>
          <a:custGeom>
            <a:avLst/>
            <a:gdLst/>
            <a:ahLst/>
            <a:cxnLst/>
            <a:rect r="r" b="b" t="t" l="l"/>
            <a:pathLst>
              <a:path h="2055055" w="5978341">
                <a:moveTo>
                  <a:pt x="0" y="0"/>
                </a:moveTo>
                <a:lnTo>
                  <a:pt x="5978341" y="0"/>
                </a:lnTo>
                <a:lnTo>
                  <a:pt x="5978341" y="2055055"/>
                </a:lnTo>
                <a:lnTo>
                  <a:pt x="0" y="205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6326684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49169" y="1202672"/>
            <a:ext cx="11549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74038" y="2741361"/>
            <a:ext cx="1435026" cy="50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68430" y="6188414"/>
            <a:ext cx="17165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External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291" y="5956062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460910" y="-3334898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6326684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934045" y="3034001"/>
            <a:ext cx="11301259" cy="5806022"/>
          </a:xfrm>
          <a:custGeom>
            <a:avLst/>
            <a:gdLst/>
            <a:ahLst/>
            <a:cxnLst/>
            <a:rect r="r" b="b" t="t" l="l"/>
            <a:pathLst>
              <a:path h="5806022" w="11301259">
                <a:moveTo>
                  <a:pt x="0" y="0"/>
                </a:moveTo>
                <a:lnTo>
                  <a:pt x="11301259" y="0"/>
                </a:lnTo>
                <a:lnTo>
                  <a:pt x="11301259" y="5806022"/>
                </a:lnTo>
                <a:lnTo>
                  <a:pt x="0" y="5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2893580" y="5162550"/>
            <a:ext cx="649224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3346" y="3988975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1273" y="-381257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9435" y="8728134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2055" y="2038278"/>
            <a:ext cx="6503714" cy="6210443"/>
          </a:xfrm>
          <a:custGeom>
            <a:avLst/>
            <a:gdLst/>
            <a:ahLst/>
            <a:cxnLst/>
            <a:rect r="r" b="b" t="t" l="l"/>
            <a:pathLst>
              <a:path h="6210443" w="6503714">
                <a:moveTo>
                  <a:pt x="0" y="0"/>
                </a:moveTo>
                <a:lnTo>
                  <a:pt x="6503714" y="0"/>
                </a:lnTo>
                <a:lnTo>
                  <a:pt x="6503714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723" y="2168466"/>
            <a:ext cx="6999277" cy="116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3995" spc="-4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A WEBSITE MADE UP OF?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4723" y="3898304"/>
            <a:ext cx="8368623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HTML: The skeleton – provides structure.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CSS: The skin and style – defines appearance.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JavaScript: The brain – adds behavior and interactivity.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65329" y="4544143"/>
            <a:ext cx="7943516" cy="1658180"/>
          </a:xfrm>
          <a:custGeom>
            <a:avLst/>
            <a:gdLst/>
            <a:ahLst/>
            <a:cxnLst/>
            <a:rect r="r" b="b" t="t" l="l"/>
            <a:pathLst>
              <a:path h="1658180" w="7943516">
                <a:moveTo>
                  <a:pt x="0" y="0"/>
                </a:moveTo>
                <a:lnTo>
                  <a:pt x="7943516" y="0"/>
                </a:lnTo>
                <a:lnTo>
                  <a:pt x="7943516" y="1658180"/>
                </a:lnTo>
                <a:lnTo>
                  <a:pt x="0" y="1658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7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57275"/>
            <a:ext cx="6662291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 SYNTAX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8295525" y="5658800"/>
            <a:ext cx="0" cy="13262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1261055" y="5658800"/>
            <a:ext cx="0" cy="13262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6326835" y="3301942"/>
            <a:ext cx="0" cy="13262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5565085" y="2721552"/>
            <a:ext cx="1750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8028" y="6918383"/>
            <a:ext cx="18549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Property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43991" y="6918383"/>
            <a:ext cx="11672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60659"/>
            <a:ext cx="7948609" cy="3517259"/>
          </a:xfrm>
          <a:custGeom>
            <a:avLst/>
            <a:gdLst/>
            <a:ahLst/>
            <a:cxnLst/>
            <a:rect r="r" b="b" t="t" l="l"/>
            <a:pathLst>
              <a:path h="3517259" w="7948609">
                <a:moveTo>
                  <a:pt x="0" y="0"/>
                </a:moveTo>
                <a:lnTo>
                  <a:pt x="7948609" y="0"/>
                </a:lnTo>
                <a:lnTo>
                  <a:pt x="7948609" y="3517259"/>
                </a:lnTo>
                <a:lnTo>
                  <a:pt x="0" y="3517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764462"/>
            <a:ext cx="5763092" cy="3635877"/>
          </a:xfrm>
          <a:custGeom>
            <a:avLst/>
            <a:gdLst/>
            <a:ahLst/>
            <a:cxnLst/>
            <a:rect r="r" b="b" t="t" l="l"/>
            <a:pathLst>
              <a:path h="3635877" w="5763092">
                <a:moveTo>
                  <a:pt x="0" y="0"/>
                </a:moveTo>
                <a:lnTo>
                  <a:pt x="5763092" y="0"/>
                </a:lnTo>
                <a:lnTo>
                  <a:pt x="5763092" y="3635877"/>
                </a:lnTo>
                <a:lnTo>
                  <a:pt x="0" y="3635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0905" y="5055339"/>
            <a:ext cx="6684630" cy="4202961"/>
          </a:xfrm>
          <a:custGeom>
            <a:avLst/>
            <a:gdLst/>
            <a:ahLst/>
            <a:cxnLst/>
            <a:rect r="r" b="b" t="t" l="l"/>
            <a:pathLst>
              <a:path h="4202961" w="6684630">
                <a:moveTo>
                  <a:pt x="0" y="0"/>
                </a:moveTo>
                <a:lnTo>
                  <a:pt x="6684630" y="0"/>
                </a:lnTo>
                <a:lnTo>
                  <a:pt x="6684630" y="4202961"/>
                </a:lnTo>
                <a:lnTo>
                  <a:pt x="0" y="4202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8828" y="1057275"/>
            <a:ext cx="8461400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SELECTORS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0905" y="1797104"/>
            <a:ext cx="6684630" cy="24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Selectors: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Universal: </a:t>
            </a:r>
            <a:r>
              <a:rPr lang="en-US" b="true" sz="339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*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Class: </a:t>
            </a:r>
            <a:r>
              <a:rPr lang="en-US" b="true" sz="339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.class_name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ID: </a:t>
            </a:r>
            <a:r>
              <a:rPr lang="en-US" b="true" sz="339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#id_name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8199" y="4241405"/>
            <a:ext cx="7961101" cy="2517698"/>
          </a:xfrm>
          <a:custGeom>
            <a:avLst/>
            <a:gdLst/>
            <a:ahLst/>
            <a:cxnLst/>
            <a:rect r="r" b="b" t="t" l="l"/>
            <a:pathLst>
              <a:path h="2517698" w="7961101">
                <a:moveTo>
                  <a:pt x="0" y="0"/>
                </a:moveTo>
                <a:lnTo>
                  <a:pt x="7961101" y="0"/>
                </a:lnTo>
                <a:lnTo>
                  <a:pt x="7961101" y="2517698"/>
                </a:lnTo>
                <a:lnTo>
                  <a:pt x="0" y="2517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601" y="6064483"/>
            <a:ext cx="7813620" cy="3193817"/>
          </a:xfrm>
          <a:custGeom>
            <a:avLst/>
            <a:gdLst/>
            <a:ahLst/>
            <a:cxnLst/>
            <a:rect r="r" b="b" t="t" l="l"/>
            <a:pathLst>
              <a:path h="3193817" w="7813620">
                <a:moveTo>
                  <a:pt x="0" y="0"/>
                </a:moveTo>
                <a:lnTo>
                  <a:pt x="7813619" y="0"/>
                </a:lnTo>
                <a:lnTo>
                  <a:pt x="7813619" y="3193817"/>
                </a:lnTo>
                <a:lnTo>
                  <a:pt x="0" y="3193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601" y="2686514"/>
            <a:ext cx="8159399" cy="2580410"/>
          </a:xfrm>
          <a:custGeom>
            <a:avLst/>
            <a:gdLst/>
            <a:ahLst/>
            <a:cxnLst/>
            <a:rect r="r" b="b" t="t" l="l"/>
            <a:pathLst>
              <a:path h="2580410" w="8159399">
                <a:moveTo>
                  <a:pt x="0" y="0"/>
                </a:moveTo>
                <a:lnTo>
                  <a:pt x="8159399" y="0"/>
                </a:lnTo>
                <a:lnTo>
                  <a:pt x="8159399" y="2580410"/>
                </a:lnTo>
                <a:lnTo>
                  <a:pt x="0" y="2580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601" y="1057275"/>
            <a:ext cx="16982629" cy="8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MARGINS, PADDING, AND BORDERS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7553" y="3743843"/>
            <a:ext cx="15472893" cy="206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DAY 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889077" y="5143500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487790" y="-360121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61380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89276"/>
            <a:ext cx="7769520" cy="2777604"/>
          </a:xfrm>
          <a:custGeom>
            <a:avLst/>
            <a:gdLst/>
            <a:ahLst/>
            <a:cxnLst/>
            <a:rect r="r" b="b" t="t" l="l"/>
            <a:pathLst>
              <a:path h="2777604" w="7769520">
                <a:moveTo>
                  <a:pt x="0" y="0"/>
                </a:moveTo>
                <a:lnTo>
                  <a:pt x="7769520" y="0"/>
                </a:lnTo>
                <a:lnTo>
                  <a:pt x="7769520" y="2777603"/>
                </a:lnTo>
                <a:lnTo>
                  <a:pt x="0" y="2777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500254"/>
            <a:ext cx="7769520" cy="3943032"/>
          </a:xfrm>
          <a:custGeom>
            <a:avLst/>
            <a:gdLst/>
            <a:ahLst/>
            <a:cxnLst/>
            <a:rect r="r" b="b" t="t" l="l"/>
            <a:pathLst>
              <a:path h="3943032" w="7769520">
                <a:moveTo>
                  <a:pt x="0" y="0"/>
                </a:moveTo>
                <a:lnTo>
                  <a:pt x="7769520" y="0"/>
                </a:lnTo>
                <a:lnTo>
                  <a:pt x="7769520" y="3943032"/>
                </a:lnTo>
                <a:lnTo>
                  <a:pt x="0" y="3943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5915" y="4272969"/>
            <a:ext cx="7509464" cy="2722181"/>
          </a:xfrm>
          <a:custGeom>
            <a:avLst/>
            <a:gdLst/>
            <a:ahLst/>
            <a:cxnLst/>
            <a:rect r="r" b="b" t="t" l="l"/>
            <a:pathLst>
              <a:path h="2722181" w="7509464">
                <a:moveTo>
                  <a:pt x="0" y="0"/>
                </a:moveTo>
                <a:lnTo>
                  <a:pt x="7509464" y="0"/>
                </a:lnTo>
                <a:lnTo>
                  <a:pt x="7509464" y="2722181"/>
                </a:lnTo>
                <a:lnTo>
                  <a:pt x="0" y="2722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52517"/>
            <a:ext cx="16478324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FONTS AND TEXT STYLING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55901"/>
            <a:ext cx="5802956" cy="2618584"/>
          </a:xfrm>
          <a:custGeom>
            <a:avLst/>
            <a:gdLst/>
            <a:ahLst/>
            <a:cxnLst/>
            <a:rect r="r" b="b" t="t" l="l"/>
            <a:pathLst>
              <a:path h="2618584" w="5802956">
                <a:moveTo>
                  <a:pt x="0" y="0"/>
                </a:moveTo>
                <a:lnTo>
                  <a:pt x="5802956" y="0"/>
                </a:lnTo>
                <a:lnTo>
                  <a:pt x="5802956" y="2618584"/>
                </a:lnTo>
                <a:lnTo>
                  <a:pt x="0" y="2618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722110"/>
            <a:ext cx="3966845" cy="5452708"/>
          </a:xfrm>
          <a:custGeom>
            <a:avLst/>
            <a:gdLst/>
            <a:ahLst/>
            <a:cxnLst/>
            <a:rect r="r" b="b" t="t" l="l"/>
            <a:pathLst>
              <a:path h="5452708" w="3966845">
                <a:moveTo>
                  <a:pt x="0" y="0"/>
                </a:moveTo>
                <a:lnTo>
                  <a:pt x="3966845" y="0"/>
                </a:lnTo>
                <a:lnTo>
                  <a:pt x="3966845" y="5452708"/>
                </a:lnTo>
                <a:lnTo>
                  <a:pt x="0" y="5452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8454" y="2384527"/>
            <a:ext cx="7938570" cy="7283638"/>
          </a:xfrm>
          <a:custGeom>
            <a:avLst/>
            <a:gdLst/>
            <a:ahLst/>
            <a:cxnLst/>
            <a:rect r="r" b="b" t="t" l="l"/>
            <a:pathLst>
              <a:path h="7283638" w="7938570">
                <a:moveTo>
                  <a:pt x="0" y="0"/>
                </a:moveTo>
                <a:lnTo>
                  <a:pt x="7938570" y="0"/>
                </a:lnTo>
                <a:lnTo>
                  <a:pt x="7938570" y="7283639"/>
                </a:lnTo>
                <a:lnTo>
                  <a:pt x="0" y="7283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52517"/>
            <a:ext cx="5533355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UNITS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7500" y="2319212"/>
            <a:ext cx="5641800" cy="6356958"/>
          </a:xfrm>
          <a:custGeom>
            <a:avLst/>
            <a:gdLst/>
            <a:ahLst/>
            <a:cxnLst/>
            <a:rect r="r" b="b" t="t" l="l"/>
            <a:pathLst>
              <a:path h="6356958" w="5641800">
                <a:moveTo>
                  <a:pt x="0" y="0"/>
                </a:moveTo>
                <a:lnTo>
                  <a:pt x="5641800" y="0"/>
                </a:lnTo>
                <a:lnTo>
                  <a:pt x="56418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97976"/>
            <a:ext cx="4818361" cy="2999429"/>
          </a:xfrm>
          <a:custGeom>
            <a:avLst/>
            <a:gdLst/>
            <a:ahLst/>
            <a:cxnLst/>
            <a:rect r="r" b="b" t="t" l="l"/>
            <a:pathLst>
              <a:path h="2999429" w="4818361">
                <a:moveTo>
                  <a:pt x="0" y="0"/>
                </a:moveTo>
                <a:lnTo>
                  <a:pt x="4818361" y="0"/>
                </a:lnTo>
                <a:lnTo>
                  <a:pt x="4818361" y="2999430"/>
                </a:lnTo>
                <a:lnTo>
                  <a:pt x="0" y="299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4601" y="1057275"/>
            <a:ext cx="12172131" cy="8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LAYOUTS- POSITIONING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28037" y="2003122"/>
            <a:ext cx="4008486" cy="7255178"/>
          </a:xfrm>
          <a:custGeom>
            <a:avLst/>
            <a:gdLst/>
            <a:ahLst/>
            <a:cxnLst/>
            <a:rect r="r" b="b" t="t" l="l"/>
            <a:pathLst>
              <a:path h="7255178" w="4008486">
                <a:moveTo>
                  <a:pt x="0" y="0"/>
                </a:moveTo>
                <a:lnTo>
                  <a:pt x="4008486" y="0"/>
                </a:lnTo>
                <a:lnTo>
                  <a:pt x="4008486" y="7255178"/>
                </a:lnTo>
                <a:lnTo>
                  <a:pt x="0" y="725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39227"/>
            <a:ext cx="6271260" cy="3104273"/>
          </a:xfrm>
          <a:custGeom>
            <a:avLst/>
            <a:gdLst/>
            <a:ahLst/>
            <a:cxnLst/>
            <a:rect r="r" b="b" t="t" l="l"/>
            <a:pathLst>
              <a:path h="3104273" w="6271260">
                <a:moveTo>
                  <a:pt x="0" y="0"/>
                </a:moveTo>
                <a:lnTo>
                  <a:pt x="6271260" y="0"/>
                </a:lnTo>
                <a:lnTo>
                  <a:pt x="6271260" y="3104273"/>
                </a:lnTo>
                <a:lnTo>
                  <a:pt x="0" y="310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499" y="5295900"/>
            <a:ext cx="5250054" cy="4718486"/>
          </a:xfrm>
          <a:custGeom>
            <a:avLst/>
            <a:gdLst/>
            <a:ahLst/>
            <a:cxnLst/>
            <a:rect r="r" b="b" t="t" l="l"/>
            <a:pathLst>
              <a:path h="4718486" w="5250054">
                <a:moveTo>
                  <a:pt x="0" y="0"/>
                </a:moveTo>
                <a:lnTo>
                  <a:pt x="5250054" y="0"/>
                </a:lnTo>
                <a:lnTo>
                  <a:pt x="5250054" y="4718486"/>
                </a:lnTo>
                <a:lnTo>
                  <a:pt x="0" y="4718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34507" y="2911360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601" y="1057275"/>
            <a:ext cx="9436001" cy="8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LAYOUTS- FLEX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88955"/>
            <a:ext cx="6726595" cy="3354889"/>
          </a:xfrm>
          <a:custGeom>
            <a:avLst/>
            <a:gdLst/>
            <a:ahLst/>
            <a:cxnLst/>
            <a:rect r="r" b="b" t="t" l="l"/>
            <a:pathLst>
              <a:path h="3354889" w="6726595">
                <a:moveTo>
                  <a:pt x="0" y="0"/>
                </a:moveTo>
                <a:lnTo>
                  <a:pt x="6726595" y="0"/>
                </a:lnTo>
                <a:lnTo>
                  <a:pt x="6726595" y="3354890"/>
                </a:lnTo>
                <a:lnTo>
                  <a:pt x="0" y="3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403351"/>
            <a:ext cx="7278052" cy="3484367"/>
          </a:xfrm>
          <a:custGeom>
            <a:avLst/>
            <a:gdLst/>
            <a:ahLst/>
            <a:cxnLst/>
            <a:rect r="r" b="b" t="t" l="l"/>
            <a:pathLst>
              <a:path h="3484367" w="7278052">
                <a:moveTo>
                  <a:pt x="0" y="0"/>
                </a:moveTo>
                <a:lnTo>
                  <a:pt x="7278052" y="0"/>
                </a:lnTo>
                <a:lnTo>
                  <a:pt x="7278052" y="3484368"/>
                </a:lnTo>
                <a:lnTo>
                  <a:pt x="0" y="3484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950228" y="1905629"/>
            <a:ext cx="8928640" cy="667643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84601" y="1057275"/>
            <a:ext cx="8802365" cy="8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MEDIA QUERIES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467" y="8992494"/>
            <a:ext cx="657887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max-height, min-width, min-height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44169"/>
            <a:ext cx="4804550" cy="2699331"/>
          </a:xfrm>
          <a:custGeom>
            <a:avLst/>
            <a:gdLst/>
            <a:ahLst/>
            <a:cxnLst/>
            <a:rect r="r" b="b" t="t" l="l"/>
            <a:pathLst>
              <a:path h="2699331" w="4804550">
                <a:moveTo>
                  <a:pt x="0" y="0"/>
                </a:moveTo>
                <a:lnTo>
                  <a:pt x="4804550" y="0"/>
                </a:lnTo>
                <a:lnTo>
                  <a:pt x="4804550" y="2699331"/>
                </a:lnTo>
                <a:lnTo>
                  <a:pt x="0" y="269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38558"/>
            <a:ext cx="8229463" cy="3322646"/>
          </a:xfrm>
          <a:custGeom>
            <a:avLst/>
            <a:gdLst/>
            <a:ahLst/>
            <a:cxnLst/>
            <a:rect r="r" b="b" t="t" l="l"/>
            <a:pathLst>
              <a:path h="3322646" w="8229463">
                <a:moveTo>
                  <a:pt x="0" y="0"/>
                </a:moveTo>
                <a:lnTo>
                  <a:pt x="8229463" y="0"/>
                </a:lnTo>
                <a:lnTo>
                  <a:pt x="8229463" y="3322646"/>
                </a:lnTo>
                <a:lnTo>
                  <a:pt x="0" y="332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14950" y="6362700"/>
            <a:ext cx="1524000" cy="742950"/>
            <a:chOff x="0" y="0"/>
            <a:chExt cx="401383" cy="195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383" cy="195674"/>
            </a:xfrm>
            <a:custGeom>
              <a:avLst/>
              <a:gdLst/>
              <a:ahLst/>
              <a:cxnLst/>
              <a:rect r="r" b="b" t="t" l="l"/>
              <a:pathLst>
                <a:path h="195674" w="401383">
                  <a:moveTo>
                    <a:pt x="0" y="0"/>
                  </a:moveTo>
                  <a:lnTo>
                    <a:pt x="401383" y="0"/>
                  </a:lnTo>
                  <a:lnTo>
                    <a:pt x="401383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1383" cy="252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90731" y="2241900"/>
            <a:ext cx="6968569" cy="6193316"/>
          </a:xfrm>
          <a:custGeom>
            <a:avLst/>
            <a:gdLst/>
            <a:ahLst/>
            <a:cxnLst/>
            <a:rect r="r" b="b" t="t" l="l"/>
            <a:pathLst>
              <a:path h="6193316" w="6968569">
                <a:moveTo>
                  <a:pt x="0" y="0"/>
                </a:moveTo>
                <a:lnTo>
                  <a:pt x="6968569" y="0"/>
                </a:lnTo>
                <a:lnTo>
                  <a:pt x="6968569" y="6193316"/>
                </a:lnTo>
                <a:lnTo>
                  <a:pt x="0" y="6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92874" y="1057275"/>
            <a:ext cx="7302252" cy="8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BEST PRACTICES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838950" y="2686050"/>
            <a:ext cx="3451781" cy="4048125"/>
          </a:xfrm>
          <a:prstGeom prst="line">
            <a:avLst/>
          </a:prstGeom>
          <a:ln cap="flat" w="38100">
            <a:solidFill>
              <a:srgbClr val="FFFC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783026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510770" y="2364054"/>
            <a:ext cx="9266460" cy="68942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44361" y="1228392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026" y="3794122"/>
            <a:ext cx="9785260" cy="282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42"/>
              </a:lnSpc>
            </a:pPr>
            <a:r>
              <a:rPr lang="en-US" sz="19506" spc="-21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DAY 4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1778" t="39162" r="41732" b="25728"/>
          <a:stretch>
            <a:fillRect/>
          </a:stretch>
        </p:blipFill>
        <p:spPr>
          <a:xfrm flipH="false" flipV="false" rot="0">
            <a:off x="2471451" y="2396512"/>
            <a:ext cx="13345098" cy="68617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4361" y="1228392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JAVASCRIPT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750" y="2059769"/>
            <a:ext cx="11127208" cy="5772239"/>
          </a:xfrm>
          <a:custGeom>
            <a:avLst/>
            <a:gdLst/>
            <a:ahLst/>
            <a:cxnLst/>
            <a:rect r="r" b="b" t="t" l="l"/>
            <a:pathLst>
              <a:path h="5772239" w="11127208">
                <a:moveTo>
                  <a:pt x="0" y="0"/>
                </a:moveTo>
                <a:lnTo>
                  <a:pt x="11127208" y="0"/>
                </a:lnTo>
                <a:lnTo>
                  <a:pt x="11127208" y="5772239"/>
                </a:lnTo>
                <a:lnTo>
                  <a:pt x="0" y="5772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87388" y="6574180"/>
            <a:ext cx="4940251" cy="405558"/>
            <a:chOff x="0" y="0"/>
            <a:chExt cx="1301136" cy="106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1136" cy="106814"/>
            </a:xfrm>
            <a:custGeom>
              <a:avLst/>
              <a:gdLst/>
              <a:ahLst/>
              <a:cxnLst/>
              <a:rect r="r" b="b" t="t" l="l"/>
              <a:pathLst>
                <a:path h="106814" w="1301136">
                  <a:moveTo>
                    <a:pt x="0" y="0"/>
                  </a:moveTo>
                  <a:lnTo>
                    <a:pt x="1301136" y="0"/>
                  </a:lnTo>
                  <a:lnTo>
                    <a:pt x="1301136" y="106814"/>
                  </a:lnTo>
                  <a:lnTo>
                    <a:pt x="0" y="106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01136" cy="144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57275"/>
            <a:ext cx="4441721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 &amp; HTML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838450"/>
          <a:ext cx="16230600" cy="5633184"/>
        </p:xfrm>
        <a:graphic>
          <a:graphicData uri="http://schemas.openxmlformats.org/drawingml/2006/table">
            <a:tbl>
              <a:tblPr/>
              <a:tblGrid>
                <a:gridCol w="2557096"/>
                <a:gridCol w="7077613"/>
                <a:gridCol w="6595890"/>
              </a:tblGrid>
              <a:tr h="11089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keyword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9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Definition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Any string or identifier in JavaScript.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Reserved words with specific meanings.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7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as names for variables, functions, etc.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to define JavaScript syntax or logic.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9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myVar, calculate, 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if, else, let, const,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9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restriction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 be user-defined and custom.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Cannot be used as identifiers or variables.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057275"/>
            <a:ext cx="10082639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WORD VS KEYWORD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6633" y="4004168"/>
            <a:ext cx="7032667" cy="3762477"/>
          </a:xfrm>
          <a:custGeom>
            <a:avLst/>
            <a:gdLst/>
            <a:ahLst/>
            <a:cxnLst/>
            <a:rect r="r" b="b" t="t" l="l"/>
            <a:pathLst>
              <a:path h="3762477" w="7032667">
                <a:moveTo>
                  <a:pt x="0" y="0"/>
                </a:moveTo>
                <a:lnTo>
                  <a:pt x="7032667" y="0"/>
                </a:lnTo>
                <a:lnTo>
                  <a:pt x="7032667" y="3762477"/>
                </a:lnTo>
                <a:lnTo>
                  <a:pt x="0" y="376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57275"/>
            <a:ext cx="8593950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VAR, LET, CONST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3661086"/>
            <a:ext cx="8393250" cy="4448642"/>
          </a:xfrm>
          <a:custGeom>
            <a:avLst/>
            <a:gdLst/>
            <a:ahLst/>
            <a:cxnLst/>
            <a:rect r="r" b="b" t="t" l="l"/>
            <a:pathLst>
              <a:path h="4448642" w="8393250">
                <a:moveTo>
                  <a:pt x="0" y="0"/>
                </a:moveTo>
                <a:lnTo>
                  <a:pt x="8393250" y="0"/>
                </a:lnTo>
                <a:lnTo>
                  <a:pt x="8393250" y="4448642"/>
                </a:lnTo>
                <a:lnTo>
                  <a:pt x="0" y="444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86689"/>
            <a:ext cx="7985858" cy="1471714"/>
          </a:xfrm>
          <a:custGeom>
            <a:avLst/>
            <a:gdLst/>
            <a:ahLst/>
            <a:cxnLst/>
            <a:rect r="r" b="b" t="t" l="l"/>
            <a:pathLst>
              <a:path h="1471714" w="7985858">
                <a:moveTo>
                  <a:pt x="0" y="0"/>
                </a:moveTo>
                <a:lnTo>
                  <a:pt x="7985858" y="0"/>
                </a:lnTo>
                <a:lnTo>
                  <a:pt x="7985858" y="1471713"/>
                </a:lnTo>
                <a:lnTo>
                  <a:pt x="0" y="1471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70905" y="2686689"/>
            <a:ext cx="5985965" cy="3172561"/>
          </a:xfrm>
          <a:custGeom>
            <a:avLst/>
            <a:gdLst/>
            <a:ahLst/>
            <a:cxnLst/>
            <a:rect r="r" b="b" t="t" l="l"/>
            <a:pathLst>
              <a:path h="3172561" w="5985965">
                <a:moveTo>
                  <a:pt x="0" y="0"/>
                </a:moveTo>
                <a:lnTo>
                  <a:pt x="5985965" y="0"/>
                </a:lnTo>
                <a:lnTo>
                  <a:pt x="5985965" y="3172561"/>
                </a:lnTo>
                <a:lnTo>
                  <a:pt x="0" y="3172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63917" y="6450835"/>
            <a:ext cx="6592954" cy="2513564"/>
          </a:xfrm>
          <a:custGeom>
            <a:avLst/>
            <a:gdLst/>
            <a:ahLst/>
            <a:cxnLst/>
            <a:rect r="r" b="b" t="t" l="l"/>
            <a:pathLst>
              <a:path h="2513564" w="6592954">
                <a:moveTo>
                  <a:pt x="0" y="0"/>
                </a:moveTo>
                <a:lnTo>
                  <a:pt x="6592953" y="0"/>
                </a:lnTo>
                <a:lnTo>
                  <a:pt x="6592953" y="2513564"/>
                </a:lnTo>
                <a:lnTo>
                  <a:pt x="0" y="251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31081"/>
            <a:ext cx="7814269" cy="3623867"/>
          </a:xfrm>
          <a:custGeom>
            <a:avLst/>
            <a:gdLst/>
            <a:ahLst/>
            <a:cxnLst/>
            <a:rect r="r" b="b" t="t" l="l"/>
            <a:pathLst>
              <a:path h="3623867" w="7814269">
                <a:moveTo>
                  <a:pt x="0" y="0"/>
                </a:moveTo>
                <a:lnTo>
                  <a:pt x="7814269" y="0"/>
                </a:lnTo>
                <a:lnTo>
                  <a:pt x="7814269" y="3623868"/>
                </a:lnTo>
                <a:lnTo>
                  <a:pt x="0" y="3623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7275"/>
            <a:ext cx="5214268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HOISTING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61086"/>
            <a:ext cx="6389116" cy="4424463"/>
          </a:xfrm>
          <a:custGeom>
            <a:avLst/>
            <a:gdLst/>
            <a:ahLst/>
            <a:cxnLst/>
            <a:rect r="r" b="b" t="t" l="l"/>
            <a:pathLst>
              <a:path h="4424463" w="6389116">
                <a:moveTo>
                  <a:pt x="0" y="0"/>
                </a:moveTo>
                <a:lnTo>
                  <a:pt x="6389116" y="0"/>
                </a:lnTo>
                <a:lnTo>
                  <a:pt x="6389116" y="4424462"/>
                </a:lnTo>
                <a:lnTo>
                  <a:pt x="0" y="4424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606024"/>
            <a:ext cx="8115590" cy="4534586"/>
          </a:xfrm>
          <a:custGeom>
            <a:avLst/>
            <a:gdLst/>
            <a:ahLst/>
            <a:cxnLst/>
            <a:rect r="r" b="b" t="t" l="l"/>
            <a:pathLst>
              <a:path h="4534586" w="8115590">
                <a:moveTo>
                  <a:pt x="0" y="0"/>
                </a:moveTo>
                <a:lnTo>
                  <a:pt x="8115590" y="0"/>
                </a:lnTo>
                <a:lnTo>
                  <a:pt x="8115590" y="4534586"/>
                </a:lnTo>
                <a:lnTo>
                  <a:pt x="0" y="4534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4583048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TYPES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6982"/>
            <a:ext cx="3590019" cy="13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Primitive</a:t>
            </a:r>
          </a:p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364881"/>
            <a:ext cx="8515211" cy="2884528"/>
          </a:xfrm>
          <a:custGeom>
            <a:avLst/>
            <a:gdLst/>
            <a:ahLst/>
            <a:cxnLst/>
            <a:rect r="r" b="b" t="t" l="l"/>
            <a:pathLst>
              <a:path h="2884528" w="8515211">
                <a:moveTo>
                  <a:pt x="0" y="0"/>
                </a:moveTo>
                <a:lnTo>
                  <a:pt x="8515211" y="0"/>
                </a:lnTo>
                <a:lnTo>
                  <a:pt x="8515211" y="2884528"/>
                </a:lnTo>
                <a:lnTo>
                  <a:pt x="0" y="288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8657" y="4117943"/>
            <a:ext cx="7965258" cy="3454930"/>
          </a:xfrm>
          <a:custGeom>
            <a:avLst/>
            <a:gdLst/>
            <a:ahLst/>
            <a:cxnLst/>
            <a:rect r="r" b="b" t="t" l="l"/>
            <a:pathLst>
              <a:path h="3454930" w="7965258">
                <a:moveTo>
                  <a:pt x="0" y="0"/>
                </a:moveTo>
                <a:lnTo>
                  <a:pt x="7965257" y="0"/>
                </a:lnTo>
                <a:lnTo>
                  <a:pt x="7965257" y="3454930"/>
                </a:lnTo>
                <a:lnTo>
                  <a:pt x="0" y="3454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7742587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CONDITIONALS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6982"/>
            <a:ext cx="2242152" cy="201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</a:t>
            </a:r>
          </a:p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</a:t>
            </a:r>
          </a:p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 if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3073" y="3661086"/>
            <a:ext cx="8376847" cy="5642565"/>
          </a:xfrm>
          <a:custGeom>
            <a:avLst/>
            <a:gdLst/>
            <a:ahLst/>
            <a:cxnLst/>
            <a:rect r="r" b="b" t="t" l="l"/>
            <a:pathLst>
              <a:path h="5642565" w="8376847">
                <a:moveTo>
                  <a:pt x="0" y="0"/>
                </a:moveTo>
                <a:lnTo>
                  <a:pt x="8376847" y="0"/>
                </a:lnTo>
                <a:lnTo>
                  <a:pt x="8376847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3589" y="2901342"/>
            <a:ext cx="6245711" cy="6356958"/>
          </a:xfrm>
          <a:custGeom>
            <a:avLst/>
            <a:gdLst/>
            <a:ahLst/>
            <a:cxnLst/>
            <a:rect r="r" b="b" t="t" l="l"/>
            <a:pathLst>
              <a:path h="6356958" w="6245711">
                <a:moveTo>
                  <a:pt x="0" y="0"/>
                </a:moveTo>
                <a:lnTo>
                  <a:pt x="6245711" y="0"/>
                </a:lnTo>
                <a:lnTo>
                  <a:pt x="62457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4252797" cy="7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LOOPS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6982"/>
            <a:ext cx="2101505" cy="13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while</a:t>
            </a:r>
          </a:p>
          <a:p>
            <a:pPr algn="just" marL="830176" indent="-415088" lvl="1">
              <a:lnSpc>
                <a:spcPts val="5383"/>
              </a:lnSpc>
              <a:buFont typeface="Arial"/>
              <a:buChar char="•"/>
            </a:pPr>
            <a:r>
              <a:rPr lang="en-US" b="true" sz="3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8843186" cy="1912339"/>
          </a:xfrm>
          <a:custGeom>
            <a:avLst/>
            <a:gdLst/>
            <a:ahLst/>
            <a:cxnLst/>
            <a:rect r="r" b="b" t="t" l="l"/>
            <a:pathLst>
              <a:path h="1912339" w="8843186">
                <a:moveTo>
                  <a:pt x="0" y="0"/>
                </a:moveTo>
                <a:lnTo>
                  <a:pt x="8843186" y="0"/>
                </a:lnTo>
                <a:lnTo>
                  <a:pt x="8843186" y="1912339"/>
                </a:lnTo>
                <a:lnTo>
                  <a:pt x="0" y="1912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70905" y="4859143"/>
            <a:ext cx="6660545" cy="2481053"/>
          </a:xfrm>
          <a:custGeom>
            <a:avLst/>
            <a:gdLst/>
            <a:ahLst/>
            <a:cxnLst/>
            <a:rect r="r" b="b" t="t" l="l"/>
            <a:pathLst>
              <a:path h="2481053" w="6660545">
                <a:moveTo>
                  <a:pt x="0" y="0"/>
                </a:moveTo>
                <a:lnTo>
                  <a:pt x="6660545" y="0"/>
                </a:lnTo>
                <a:lnTo>
                  <a:pt x="6660545" y="2481053"/>
                </a:lnTo>
                <a:lnTo>
                  <a:pt x="0" y="2481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6096193" cy="155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FUNCTIONS</a:t>
            </a:r>
          </a:p>
          <a:p>
            <a:pPr algn="l">
              <a:lnSpc>
                <a:spcPts val="60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5570" y="2540232"/>
            <a:ext cx="6718068" cy="6718068"/>
          </a:xfrm>
          <a:custGeom>
            <a:avLst/>
            <a:gdLst/>
            <a:ahLst/>
            <a:cxnLst/>
            <a:rect r="r" b="b" t="t" l="l"/>
            <a:pathLst>
              <a:path h="6718068" w="6718068">
                <a:moveTo>
                  <a:pt x="0" y="0"/>
                </a:moveTo>
                <a:lnTo>
                  <a:pt x="6718069" y="0"/>
                </a:lnTo>
                <a:lnTo>
                  <a:pt x="6718069" y="6718068"/>
                </a:lnTo>
                <a:lnTo>
                  <a:pt x="0" y="671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4361" y="1228392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84883"/>
            <a:ext cx="6984745" cy="4564834"/>
          </a:xfrm>
          <a:custGeom>
            <a:avLst/>
            <a:gdLst/>
            <a:ahLst/>
            <a:cxnLst/>
            <a:rect r="r" b="b" t="t" l="l"/>
            <a:pathLst>
              <a:path h="4564834" w="6984745">
                <a:moveTo>
                  <a:pt x="0" y="0"/>
                </a:moveTo>
                <a:lnTo>
                  <a:pt x="6984745" y="0"/>
                </a:lnTo>
                <a:lnTo>
                  <a:pt x="6984745" y="4564833"/>
                </a:lnTo>
                <a:lnTo>
                  <a:pt x="0" y="456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384942"/>
            <a:ext cx="7814110" cy="3164715"/>
          </a:xfrm>
          <a:custGeom>
            <a:avLst/>
            <a:gdLst/>
            <a:ahLst/>
            <a:cxnLst/>
            <a:rect r="r" b="b" t="t" l="l"/>
            <a:pathLst>
              <a:path h="3164715" w="7814110">
                <a:moveTo>
                  <a:pt x="0" y="0"/>
                </a:moveTo>
                <a:lnTo>
                  <a:pt x="7814110" y="0"/>
                </a:lnTo>
                <a:lnTo>
                  <a:pt x="7814110" y="3164715"/>
                </a:lnTo>
                <a:lnTo>
                  <a:pt x="0" y="3164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4534099" cy="155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ARRAY</a:t>
            </a:r>
          </a:p>
          <a:p>
            <a:pPr algn="l">
              <a:lnSpc>
                <a:spcPts val="6045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153" y="3661086"/>
            <a:ext cx="7233284" cy="4200869"/>
          </a:xfrm>
          <a:custGeom>
            <a:avLst/>
            <a:gdLst/>
            <a:ahLst/>
            <a:cxnLst/>
            <a:rect r="r" b="b" t="t" l="l"/>
            <a:pathLst>
              <a:path h="4200869" w="7233284">
                <a:moveTo>
                  <a:pt x="0" y="0"/>
                </a:moveTo>
                <a:lnTo>
                  <a:pt x="7233284" y="0"/>
                </a:lnTo>
                <a:lnTo>
                  <a:pt x="7233284" y="4200869"/>
                </a:lnTo>
                <a:lnTo>
                  <a:pt x="0" y="4200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3393" y="3979351"/>
            <a:ext cx="7685907" cy="3564339"/>
          </a:xfrm>
          <a:custGeom>
            <a:avLst/>
            <a:gdLst/>
            <a:ahLst/>
            <a:cxnLst/>
            <a:rect r="r" b="b" t="t" l="l"/>
            <a:pathLst>
              <a:path h="3564339" w="7685907">
                <a:moveTo>
                  <a:pt x="0" y="0"/>
                </a:moveTo>
                <a:lnTo>
                  <a:pt x="7685907" y="0"/>
                </a:lnTo>
                <a:lnTo>
                  <a:pt x="7685907" y="3564339"/>
                </a:lnTo>
                <a:lnTo>
                  <a:pt x="0" y="3564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4736585" cy="155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OBJECT</a:t>
            </a:r>
          </a:p>
          <a:p>
            <a:pPr algn="l">
              <a:lnSpc>
                <a:spcPts val="6045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4936836" cy="113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1"/>
              </a:lnSpc>
            </a:pPr>
            <a:r>
              <a:rPr lang="en-US" sz="7762" spc="-838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DOM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37994"/>
            <a:ext cx="531844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 Object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89686"/>
            <a:ext cx="5318447" cy="309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3"/>
              </a:lnSpc>
            </a:pPr>
            <a:r>
              <a:rPr lang="en-US" sz="352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Four pillars of DOM:</a:t>
            </a:r>
          </a:p>
          <a:p>
            <a:pPr algn="l">
              <a:lnSpc>
                <a:spcPts val="4933"/>
              </a:lnSpc>
            </a:pPr>
            <a:r>
              <a:rPr lang="en-US" sz="3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1) Selection of a element</a:t>
            </a:r>
          </a:p>
          <a:p>
            <a:pPr algn="l">
              <a:lnSpc>
                <a:spcPts val="4933"/>
              </a:lnSpc>
            </a:pPr>
            <a:r>
              <a:rPr lang="en-US" sz="3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2) Changing HTML</a:t>
            </a:r>
          </a:p>
          <a:p>
            <a:pPr algn="l">
              <a:lnSpc>
                <a:spcPts val="4933"/>
              </a:lnSpc>
            </a:pPr>
            <a:r>
              <a:rPr lang="en-US" sz="3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3) Changing CSS</a:t>
            </a:r>
          </a:p>
          <a:p>
            <a:pPr algn="l">
              <a:lnSpc>
                <a:spcPts val="4933"/>
              </a:lnSpc>
            </a:pPr>
            <a:r>
              <a:rPr lang="en-US" sz="35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4)Event Listener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15623"/>
            <a:ext cx="8900211" cy="2213927"/>
          </a:xfrm>
          <a:custGeom>
            <a:avLst/>
            <a:gdLst/>
            <a:ahLst/>
            <a:cxnLst/>
            <a:rect r="r" b="b" t="t" l="l"/>
            <a:pathLst>
              <a:path h="2213927" w="8900211">
                <a:moveTo>
                  <a:pt x="0" y="0"/>
                </a:moveTo>
                <a:lnTo>
                  <a:pt x="8900211" y="0"/>
                </a:lnTo>
                <a:lnTo>
                  <a:pt x="8900211" y="2213927"/>
                </a:lnTo>
                <a:lnTo>
                  <a:pt x="0" y="2213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197984" y="3670915"/>
            <a:ext cx="7825611" cy="610334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47750"/>
            <a:ext cx="13815417" cy="8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SELECTION OF A ELEMENT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70354"/>
            <a:ext cx="1058495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identify and select specific elements in the DOM for manipulation.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78024"/>
            <a:ext cx="9359634" cy="20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ID: document.getElementById()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Class: document.getElementsByClassName()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Tag Name: document.getElementsByTagName()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CSS Selector: document.querySelector() and document.querySelectorAll()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47577"/>
            <a:ext cx="7306779" cy="3278917"/>
          </a:xfrm>
          <a:custGeom>
            <a:avLst/>
            <a:gdLst/>
            <a:ahLst/>
            <a:cxnLst/>
            <a:rect r="r" b="b" t="t" l="l"/>
            <a:pathLst>
              <a:path h="3278917" w="7306779">
                <a:moveTo>
                  <a:pt x="0" y="0"/>
                </a:moveTo>
                <a:lnTo>
                  <a:pt x="7306779" y="0"/>
                </a:lnTo>
                <a:lnTo>
                  <a:pt x="7306779" y="3278918"/>
                </a:lnTo>
                <a:lnTo>
                  <a:pt x="0" y="3278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28768" y="6714150"/>
            <a:ext cx="1514773" cy="368689"/>
            <a:chOff x="0" y="0"/>
            <a:chExt cx="398953" cy="97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8953" cy="97103"/>
            </a:xfrm>
            <a:custGeom>
              <a:avLst/>
              <a:gdLst/>
              <a:ahLst/>
              <a:cxnLst/>
              <a:rect r="r" b="b" t="t" l="l"/>
              <a:pathLst>
                <a:path h="97103" w="398953">
                  <a:moveTo>
                    <a:pt x="0" y="0"/>
                  </a:moveTo>
                  <a:lnTo>
                    <a:pt x="398953" y="0"/>
                  </a:lnTo>
                  <a:lnTo>
                    <a:pt x="398953" y="97103"/>
                  </a:lnTo>
                  <a:lnTo>
                    <a:pt x="0" y="97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98953" cy="135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5034480" y="6387036"/>
            <a:ext cx="2437528" cy="308669"/>
          </a:xfrm>
          <a:prstGeom prst="line">
            <a:avLst/>
          </a:prstGeom>
          <a:ln cap="flat" w="28575">
            <a:solidFill>
              <a:srgbClr val="FFFC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570905" y="2756050"/>
            <a:ext cx="6882462" cy="1810073"/>
          </a:xfrm>
          <a:custGeom>
            <a:avLst/>
            <a:gdLst/>
            <a:ahLst/>
            <a:cxnLst/>
            <a:rect r="r" b="b" t="t" l="l"/>
            <a:pathLst>
              <a:path h="1810073" w="6882462">
                <a:moveTo>
                  <a:pt x="0" y="0"/>
                </a:moveTo>
                <a:lnTo>
                  <a:pt x="6882462" y="0"/>
                </a:lnTo>
                <a:lnTo>
                  <a:pt x="6882462" y="1810072"/>
                </a:lnTo>
                <a:lnTo>
                  <a:pt x="0" y="181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95" r="0" b="-489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543240" y="4272969"/>
            <a:ext cx="1514773" cy="368689"/>
            <a:chOff x="0" y="0"/>
            <a:chExt cx="398953" cy="97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8953" cy="97103"/>
            </a:xfrm>
            <a:custGeom>
              <a:avLst/>
              <a:gdLst/>
              <a:ahLst/>
              <a:cxnLst/>
              <a:rect r="r" b="b" t="t" l="l"/>
              <a:pathLst>
                <a:path h="97103" w="398953">
                  <a:moveTo>
                    <a:pt x="0" y="0"/>
                  </a:moveTo>
                  <a:lnTo>
                    <a:pt x="398953" y="0"/>
                  </a:lnTo>
                  <a:lnTo>
                    <a:pt x="398953" y="97103"/>
                  </a:lnTo>
                  <a:lnTo>
                    <a:pt x="0" y="97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8953" cy="135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969086" y="5685033"/>
            <a:ext cx="4663080" cy="1213461"/>
          </a:xfrm>
          <a:custGeom>
            <a:avLst/>
            <a:gdLst/>
            <a:ahLst/>
            <a:cxnLst/>
            <a:rect r="r" b="b" t="t" l="l"/>
            <a:pathLst>
              <a:path h="1213461" w="4663080">
                <a:moveTo>
                  <a:pt x="0" y="0"/>
                </a:moveTo>
                <a:lnTo>
                  <a:pt x="4663081" y="0"/>
                </a:lnTo>
                <a:lnTo>
                  <a:pt x="4663081" y="1213462"/>
                </a:lnTo>
                <a:lnTo>
                  <a:pt x="0" y="121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30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63540" y="8445896"/>
            <a:ext cx="4274173" cy="1086642"/>
          </a:xfrm>
          <a:custGeom>
            <a:avLst/>
            <a:gdLst/>
            <a:ahLst/>
            <a:cxnLst/>
            <a:rect r="r" b="b" t="t" l="l"/>
            <a:pathLst>
              <a:path h="1086642" w="4274173">
                <a:moveTo>
                  <a:pt x="0" y="0"/>
                </a:moveTo>
                <a:lnTo>
                  <a:pt x="4274173" y="0"/>
                </a:lnTo>
                <a:lnTo>
                  <a:pt x="4274173" y="1086642"/>
                </a:lnTo>
                <a:lnTo>
                  <a:pt x="0" y="1086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4377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47750"/>
            <a:ext cx="9487198" cy="8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CHANGING 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867180"/>
            <a:ext cx="910284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Modify the structure or content of the selected elements..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278024"/>
            <a:ext cx="7148823" cy="104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Changing inner content: .innerHTML or .textContent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Changing attributes: .setAttribute() or .removeAttribute()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4314914" y="6972354"/>
            <a:ext cx="0" cy="1399683"/>
          </a:xfrm>
          <a:prstGeom prst="line">
            <a:avLst/>
          </a:prstGeom>
          <a:ln cap="flat" w="28575">
            <a:solidFill>
              <a:srgbClr val="FFFC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0527" y="4890987"/>
            <a:ext cx="4693189" cy="4740595"/>
          </a:xfrm>
          <a:custGeom>
            <a:avLst/>
            <a:gdLst/>
            <a:ahLst/>
            <a:cxnLst/>
            <a:rect r="r" b="b" t="t" l="l"/>
            <a:pathLst>
              <a:path h="4740595" w="4693189">
                <a:moveTo>
                  <a:pt x="0" y="0"/>
                </a:moveTo>
                <a:lnTo>
                  <a:pt x="4693188" y="0"/>
                </a:lnTo>
                <a:lnTo>
                  <a:pt x="4693188" y="4740595"/>
                </a:lnTo>
                <a:lnTo>
                  <a:pt x="0" y="474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961324" y="3333606"/>
            <a:ext cx="6297976" cy="629797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85701" y="4890987"/>
            <a:ext cx="5231001" cy="4740595"/>
          </a:xfrm>
          <a:custGeom>
            <a:avLst/>
            <a:gdLst/>
            <a:ahLst/>
            <a:cxnLst/>
            <a:rect r="r" b="b" t="t" l="l"/>
            <a:pathLst>
              <a:path h="4740595" w="5231001">
                <a:moveTo>
                  <a:pt x="0" y="0"/>
                </a:moveTo>
                <a:lnTo>
                  <a:pt x="5231001" y="0"/>
                </a:lnTo>
                <a:lnTo>
                  <a:pt x="5231001" y="4740595"/>
                </a:lnTo>
                <a:lnTo>
                  <a:pt x="0" y="4740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8704883" cy="8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CHANGING CSS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37802"/>
            <a:ext cx="644969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Alter the styling of selected elements..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78024"/>
            <a:ext cx="9328159" cy="139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Inline CSS: Modify styles using .style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Add/Remove Classes: Use .classList.add(), .classList.remove(), .classList.toggle()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30807" y="-3661086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70905" y="427296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5549" y="5695623"/>
            <a:ext cx="8120062" cy="3562677"/>
          </a:xfrm>
          <a:custGeom>
            <a:avLst/>
            <a:gdLst/>
            <a:ahLst/>
            <a:cxnLst/>
            <a:rect r="r" b="b" t="t" l="l"/>
            <a:pathLst>
              <a:path h="3562677" w="8120062">
                <a:moveTo>
                  <a:pt x="0" y="0"/>
                </a:moveTo>
                <a:lnTo>
                  <a:pt x="8120063" y="0"/>
                </a:lnTo>
                <a:lnTo>
                  <a:pt x="8120063" y="3562677"/>
                </a:lnTo>
                <a:lnTo>
                  <a:pt x="0" y="3562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570905" y="2326838"/>
            <a:ext cx="7152287" cy="693146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47750"/>
            <a:ext cx="9749656" cy="8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EVENT LISTENER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549" y="2837802"/>
            <a:ext cx="7455991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Respond to user interactions or other events..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78024"/>
            <a:ext cx="9328159" cy="174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Mouse Events: click, mouseover, mouseout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Keyboard Events: keydown, keyup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Form Events: submit, change, focus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Other Events: load, resize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1778" t="39162" r="41732" b="25728"/>
          <a:stretch>
            <a:fillRect/>
          </a:stretch>
        </p:blipFill>
        <p:spPr>
          <a:xfrm flipH="false" flipV="false" rot="0">
            <a:off x="2471451" y="2396512"/>
            <a:ext cx="13345098" cy="68617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4361" y="1228392"/>
            <a:ext cx="6999277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JAVASCRIPT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5352" y="-2441925"/>
            <a:ext cx="10135479" cy="8863937"/>
          </a:xfrm>
          <a:custGeom>
            <a:avLst/>
            <a:gdLst/>
            <a:ahLst/>
            <a:cxnLst/>
            <a:rect r="r" b="b" t="t" l="l"/>
            <a:pathLst>
              <a:path h="8863937" w="10135479">
                <a:moveTo>
                  <a:pt x="0" y="0"/>
                </a:moveTo>
                <a:lnTo>
                  <a:pt x="10135479" y="0"/>
                </a:lnTo>
                <a:lnTo>
                  <a:pt x="10135479" y="8863936"/>
                </a:lnTo>
                <a:lnTo>
                  <a:pt x="0" y="886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17457" y="3505345"/>
            <a:ext cx="9037302" cy="7525608"/>
          </a:xfrm>
          <a:custGeom>
            <a:avLst/>
            <a:gdLst/>
            <a:ahLst/>
            <a:cxnLst/>
            <a:rect r="r" b="b" t="t" l="l"/>
            <a:pathLst>
              <a:path h="7525608" w="9037302">
                <a:moveTo>
                  <a:pt x="0" y="0"/>
                </a:moveTo>
                <a:lnTo>
                  <a:pt x="9037303" y="0"/>
                </a:lnTo>
                <a:lnTo>
                  <a:pt x="9037303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5356" y="2772517"/>
            <a:ext cx="13032597" cy="5698082"/>
          </a:xfrm>
          <a:custGeom>
            <a:avLst/>
            <a:gdLst/>
            <a:ahLst/>
            <a:cxnLst/>
            <a:rect r="r" b="b" t="t" l="l"/>
            <a:pathLst>
              <a:path h="5698082" w="13032597">
                <a:moveTo>
                  <a:pt x="0" y="0"/>
                </a:moveTo>
                <a:lnTo>
                  <a:pt x="13032597" y="0"/>
                </a:lnTo>
                <a:lnTo>
                  <a:pt x="13032597" y="5698082"/>
                </a:lnTo>
                <a:lnTo>
                  <a:pt x="0" y="5698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0" t="-13732" r="-1776" b="-1382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57275"/>
            <a:ext cx="10653266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HTML-BOILER PLATE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08011" y="6466649"/>
            <a:ext cx="1294878" cy="507855"/>
            <a:chOff x="0" y="0"/>
            <a:chExt cx="285684" cy="1120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684" cy="112046"/>
            </a:xfrm>
            <a:custGeom>
              <a:avLst/>
              <a:gdLst/>
              <a:ahLst/>
              <a:cxnLst/>
              <a:rect r="r" b="b" t="t" l="l"/>
              <a:pathLst>
                <a:path h="112046" w="285684">
                  <a:moveTo>
                    <a:pt x="0" y="0"/>
                  </a:moveTo>
                  <a:lnTo>
                    <a:pt x="285684" y="0"/>
                  </a:lnTo>
                  <a:lnTo>
                    <a:pt x="285684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85684" cy="16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62562" y="7758478"/>
            <a:ext cx="1379202" cy="507855"/>
            <a:chOff x="0" y="0"/>
            <a:chExt cx="304288" cy="1120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88" cy="112046"/>
            </a:xfrm>
            <a:custGeom>
              <a:avLst/>
              <a:gdLst/>
              <a:ahLst/>
              <a:cxnLst/>
              <a:rect r="r" b="b" t="t" l="l"/>
              <a:pathLst>
                <a:path h="112046" w="304288">
                  <a:moveTo>
                    <a:pt x="0" y="0"/>
                  </a:moveTo>
                  <a:lnTo>
                    <a:pt x="304288" y="0"/>
                  </a:lnTo>
                  <a:lnTo>
                    <a:pt x="304288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04288" cy="16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08011" y="3853381"/>
            <a:ext cx="1294878" cy="507855"/>
            <a:chOff x="0" y="0"/>
            <a:chExt cx="285684" cy="11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5684" cy="112046"/>
            </a:xfrm>
            <a:custGeom>
              <a:avLst/>
              <a:gdLst/>
              <a:ahLst/>
              <a:cxnLst/>
              <a:rect r="r" b="b" t="t" l="l"/>
              <a:pathLst>
                <a:path h="112046" w="285684">
                  <a:moveTo>
                    <a:pt x="0" y="0"/>
                  </a:moveTo>
                  <a:lnTo>
                    <a:pt x="285684" y="0"/>
                  </a:lnTo>
                  <a:lnTo>
                    <a:pt x="285684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85684" cy="16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55450" y="5618532"/>
            <a:ext cx="4288377" cy="507855"/>
            <a:chOff x="0" y="0"/>
            <a:chExt cx="946129" cy="1120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6129" cy="112046"/>
            </a:xfrm>
            <a:custGeom>
              <a:avLst/>
              <a:gdLst/>
              <a:ahLst/>
              <a:cxnLst/>
              <a:rect r="r" b="b" t="t" l="l"/>
              <a:pathLst>
                <a:path h="112046" w="946129">
                  <a:moveTo>
                    <a:pt x="0" y="0"/>
                  </a:moveTo>
                  <a:lnTo>
                    <a:pt x="946129" y="0"/>
                  </a:lnTo>
                  <a:lnTo>
                    <a:pt x="946129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46129" cy="16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4341763" y="4084567"/>
            <a:ext cx="6110068" cy="22741"/>
          </a:xfrm>
          <a:prstGeom prst="line">
            <a:avLst/>
          </a:prstGeom>
          <a:ln cap="rnd" w="38100">
            <a:solidFill>
              <a:srgbClr val="FFFC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>
            <a:off x="8026613" y="5872459"/>
            <a:ext cx="2425219" cy="11370"/>
          </a:xfrm>
          <a:prstGeom prst="line">
            <a:avLst/>
          </a:prstGeom>
          <a:ln cap="rnd" w="38100">
            <a:solidFill>
              <a:srgbClr val="FFFC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4341848" y="6720577"/>
            <a:ext cx="6109984" cy="22741"/>
          </a:xfrm>
          <a:prstGeom prst="line">
            <a:avLst/>
          </a:prstGeom>
          <a:ln cap="rnd" w="38100">
            <a:solidFill>
              <a:srgbClr val="FFFC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4523777" y="8012405"/>
            <a:ext cx="5928055" cy="11370"/>
          </a:xfrm>
          <a:prstGeom prst="line">
            <a:avLst/>
          </a:prstGeom>
          <a:ln cap="rnd" w="38100">
            <a:solidFill>
              <a:srgbClr val="FFFC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734" y="4772623"/>
            <a:ext cx="4875079" cy="2700044"/>
          </a:xfrm>
          <a:custGeom>
            <a:avLst/>
            <a:gdLst/>
            <a:ahLst/>
            <a:cxnLst/>
            <a:rect r="r" b="b" t="t" l="l"/>
            <a:pathLst>
              <a:path h="2700044" w="4875079">
                <a:moveTo>
                  <a:pt x="0" y="0"/>
                </a:moveTo>
                <a:lnTo>
                  <a:pt x="4875079" y="0"/>
                </a:lnTo>
                <a:lnTo>
                  <a:pt x="4875079" y="2700043"/>
                </a:lnTo>
                <a:lnTo>
                  <a:pt x="0" y="2700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7309" y="3150004"/>
            <a:ext cx="5692505" cy="5945281"/>
          </a:xfrm>
          <a:custGeom>
            <a:avLst/>
            <a:gdLst/>
            <a:ahLst/>
            <a:cxnLst/>
            <a:rect r="r" b="b" t="t" l="l"/>
            <a:pathLst>
              <a:path h="5945281" w="5692505">
                <a:moveTo>
                  <a:pt x="0" y="0"/>
                </a:moveTo>
                <a:lnTo>
                  <a:pt x="5692505" y="0"/>
                </a:lnTo>
                <a:lnTo>
                  <a:pt x="5692505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0295" y="2456610"/>
            <a:ext cx="53235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Heading tag: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65245"/>
            <a:ext cx="6041048" cy="4356681"/>
          </a:xfrm>
          <a:custGeom>
            <a:avLst/>
            <a:gdLst/>
            <a:ahLst/>
            <a:cxnLst/>
            <a:rect r="r" b="b" t="t" l="l"/>
            <a:pathLst>
              <a:path h="4356681" w="6041048">
                <a:moveTo>
                  <a:pt x="0" y="0"/>
                </a:moveTo>
                <a:lnTo>
                  <a:pt x="6041048" y="0"/>
                </a:lnTo>
                <a:lnTo>
                  <a:pt x="6041048" y="4356680"/>
                </a:lnTo>
                <a:lnTo>
                  <a:pt x="0" y="4356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8762" y="4820167"/>
            <a:ext cx="8251696" cy="2846835"/>
          </a:xfrm>
          <a:custGeom>
            <a:avLst/>
            <a:gdLst/>
            <a:ahLst/>
            <a:cxnLst/>
            <a:rect r="r" b="b" t="t" l="l"/>
            <a:pathLst>
              <a:path h="2846835" w="8251696">
                <a:moveTo>
                  <a:pt x="0" y="0"/>
                </a:moveTo>
                <a:lnTo>
                  <a:pt x="8251697" y="0"/>
                </a:lnTo>
                <a:lnTo>
                  <a:pt x="8251697" y="2846835"/>
                </a:lnTo>
                <a:lnTo>
                  <a:pt x="0" y="2846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151" y="2456610"/>
            <a:ext cx="58077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Paragraph tag: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2574" y="-2256106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4379" y="-4193474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839005"/>
            <a:ext cx="5096328" cy="4701362"/>
          </a:xfrm>
          <a:custGeom>
            <a:avLst/>
            <a:gdLst/>
            <a:ahLst/>
            <a:cxnLst/>
            <a:rect r="r" b="b" t="t" l="l"/>
            <a:pathLst>
              <a:path h="4701362" w="5096328">
                <a:moveTo>
                  <a:pt x="0" y="0"/>
                </a:moveTo>
                <a:lnTo>
                  <a:pt x="5096328" y="0"/>
                </a:lnTo>
                <a:lnTo>
                  <a:pt x="5096328" y="4701362"/>
                </a:lnTo>
                <a:lnTo>
                  <a:pt x="0" y="4701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0470" y="3839005"/>
            <a:ext cx="5813122" cy="4701362"/>
          </a:xfrm>
          <a:custGeom>
            <a:avLst/>
            <a:gdLst/>
            <a:ahLst/>
            <a:cxnLst/>
            <a:rect r="r" b="b" t="t" l="l"/>
            <a:pathLst>
              <a:path h="4701362" w="5813122">
                <a:moveTo>
                  <a:pt x="0" y="0"/>
                </a:moveTo>
                <a:lnTo>
                  <a:pt x="5813122" y="0"/>
                </a:lnTo>
                <a:lnTo>
                  <a:pt x="5813122" y="4701362"/>
                </a:lnTo>
                <a:lnTo>
                  <a:pt x="0" y="4701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0800" y="1057275"/>
            <a:ext cx="6108948" cy="10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151" y="2456610"/>
            <a:ext cx="58077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Paragraph tag: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DAGcSkRlYT8</dc:identifier>
  <dcterms:modified xsi:type="dcterms:W3CDTF">2011-08-01T06:04:30Z</dcterms:modified>
  <cp:revision>1</cp:revision>
  <dc:title>Web Development</dc:title>
</cp:coreProperties>
</file>